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204864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БЕТТ</a:t>
            </a:r>
            <a:r>
              <a:rPr lang="kk-KZ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 -</a:t>
            </a:r>
            <a:r>
              <a:rPr lang="kk-KZ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ӨҢДЕУ Қ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АБАТЫ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28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229600" cy="778098"/>
          </a:xfrm>
        </p:spPr>
        <p:txBody>
          <a:bodyPr>
            <a:norm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Түрге бөлінуі, беттік өңдеу қабатының мақсаттары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Автомобиль дөңгелектері әсерінен жамылғы бетінің тозуын сақтау және жол жамылғысының бүлінуін болдырмау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(Тозу қабаты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Жол жамылғыларына табиғи деректердің қолайсыз әсерін төмендету, негізгі мақсат су өтуінен қорғау және жол жамылғысының бүлінуін болдырмау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(Қорғаныс қабаты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Жамылғы төсемесі бетімен дөңгелек іздерінің ілінісін арттыру мақсатымен жамылғы төсемесінің кедір-бұдырлығын қүшейту және жол жамылғысының бүлінуін болдырмау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(Кедір-бұдырлық қабат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96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186" y="404664"/>
            <a:ext cx="4524375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5397316"/>
            <a:ext cx="88072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Кедір-бұдырлы қабаттардың түрлері: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1, 2, 3 –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төсеме беті жарамсыз, өте тегіс;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4, 5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аз кедір-бұдырлы, 60...70 км/сағ жылдамдықпен қала көшелерінде қозғалуға жарамды;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6, 7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ірі кедір-бұдырлы, 80...100 км/сағ жылдамдықпен қозғалуға жарамды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59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Жамылғы төсемесі түріне, оның жағдайына, технологиялық ерекшеліктерге және қолданылатын материалдарға байланысты беттік өңдеудің негізгі келесі түрлері қолданылады: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төсемеге тұтқырғыштармен қиыршықтасты бекіту арқылы бірлік беттік өңдеу;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төсемеге тұтқырғыштармен қиыршықтасты бекіту арқылы екілік беттік өңдеу;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толық нығыздалмаған асфальтобетон қабатына қиыршықтасты батыру;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төсеме бетіне құйылған эмульсиялы минералды қоспалардан (ЛЭМС) қабат жаю;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төсеме бетіне арнаулы құм және қиыршықтас қоспаларынан қабат салу.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34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Қолданылатын тас материалдарының ірілігіне байланысты төсеме бетінің кедір-бұдырлығы төменде келтірілген түрлерге бөлінеді: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ірілігі 5 мм-ге дейін ұсақталған материалдардан жасалынған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ерекше ұсақ кедір-бұдырлы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«егеуқұм қағазы» тәрізді;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ұсақ кедір-бұдырлы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қиыршықтас өлшемдері 10 мм немесе 15 мм-ге дейін;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орташа кедір-бұдырлы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қиыршықтас өлшемдері 20 мм-ге дейін.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66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69" y="916985"/>
            <a:ext cx="7756110" cy="558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57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40244"/>
            <a:ext cx="6768751" cy="595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880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58" y="1049187"/>
            <a:ext cx="8582322" cy="5260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550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Қолданылатын тұтқырғыштар: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БНД 90/130, БН 90/130, БНД 130/200, БН 130/200 маркалы тұтқыр битумдар;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ЭБА-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ЭБК-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классты эмульсиялар;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Құрамдастырылған (комбинированные) тұтқырғыштар – берілген технологиялық тәртіпте сұйық жол битумдарын және органикалық тұтқырғыштарды ұсақталған резеңкелермен араластыру, жеке жағдайда тұтқыр битум немесе «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перманганат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» (капролактама өндірісінің қалдығы) қосу.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26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869210" cy="4475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33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0" y="1124744"/>
            <a:ext cx="9016257" cy="2852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7" y="4653136"/>
            <a:ext cx="8885302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170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52" y="1144273"/>
            <a:ext cx="8186944" cy="228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4952" y="3933056"/>
            <a:ext cx="818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Беттік өңдеу қабатын жаюдың негізгі технологиялық операциялары: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дайындық жұмыстары;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битум төгу;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3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қиыршықтастарды тарату;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нығыздау;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5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артық тастарды сыпыру;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7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ескі төсеме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38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Тұтқырғыштар төгу температуралары: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БНД 90/130                       140-160</a:t>
            </a:r>
            <a:r>
              <a:rPr lang="kk-KZ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БНД 130/200                      130-150</a:t>
            </a:r>
            <a:r>
              <a:rPr lang="kk-KZ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Арнайы тұтқырғыштар           150</a:t>
            </a:r>
            <a:r>
              <a:rPr lang="kk-KZ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№5 арнайы тұтқырғыш            170</a:t>
            </a:r>
            <a:r>
              <a:rPr lang="kk-KZ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286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90872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8.4.1 – кесте – Қиыршықтастар өлшемдеріне байланысты тұтқырғыштар шығындарының нормалары (бірлік беттік өндеу үшін)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84" y="1555051"/>
            <a:ext cx="7566679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71600" y="3861048"/>
            <a:ext cx="7410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8.4.2 – кесте – Тұтқырғыштар түрлеріне байланысты қиыршықтастар өлшемдерінің шығындарының нормалары (бірлік беттік өндеу үшін)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07379"/>
            <a:ext cx="7313509" cy="2074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2662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b="1" i="1" dirty="0"/>
              <a:t>Екілік беттік өңдеу қабатын салу технологиясы</a:t>
            </a:r>
            <a:r>
              <a:rPr lang="kk-KZ" b="1" dirty="0"/>
              <a:t>:</a:t>
            </a:r>
            <a:endParaRPr lang="ru-RU" dirty="0"/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Жол жамылғысының бетін дайындау – жөндеу, көлденең еңістікті қалпына келтіру, кір мен шаңнаң тазалау, керекті жағдайда шұңқыр жөндеу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Жол жамылғысының бетін майлау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Бірінші рет битум төгу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Бірінші рет қиыршық тас тарату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Нығыздаудың 1-кезеңі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Екінші рет битум төгу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Екінші рет қиыршық тас тарату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Нығыздаудың аяққы кезеңі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kk-KZ" b="1" dirty="0">
                <a:solidFill>
                  <a:srgbClr val="FF0000"/>
                </a:solidFill>
              </a:rPr>
              <a:t>Пайда болған жамылғыны күту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1186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450</Words>
  <Application>Microsoft Office PowerPoint</Application>
  <PresentationFormat>Экран (4:3)</PresentationFormat>
  <Paragraphs>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БЕТТІК -ӨҢДЕУ ҚАБАТЫ</vt:lpstr>
      <vt:lpstr>Түрге бөлінуі, беттік өңдеу қабатының мақсаттары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БЕТТІК -ӨҢДЕУ ҚАБАТЫ</dc:title>
  <dc:creator>Админ</dc:creator>
  <cp:lastModifiedBy>Админ</cp:lastModifiedBy>
  <cp:revision>9</cp:revision>
  <dcterms:created xsi:type="dcterms:W3CDTF">2016-04-01T03:35:52Z</dcterms:created>
  <dcterms:modified xsi:type="dcterms:W3CDTF">2016-04-14T15:09:04Z</dcterms:modified>
</cp:coreProperties>
</file>